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44" autoAdjust="0"/>
    <p:restoredTop sz="91878" autoAdjust="0"/>
  </p:normalViewPr>
  <p:slideViewPr>
    <p:cSldViewPr snapToGrid="0">
      <p:cViewPr varScale="1">
        <p:scale>
          <a:sx n="48" d="100"/>
          <a:sy n="48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图片 5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8493" y="-198056"/>
            <a:ext cx="5395507" cy="7337698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3748493" y="2620684"/>
            <a:ext cx="6858913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6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5233352" y="4487748"/>
            <a:ext cx="3608806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753055" y="5508426"/>
            <a:ext cx="39001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8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楷体" panose="02010609060101010101" pitchFamily="49" charset="-122"/>
                <a:ea typeface="楷体" panose="02010609060101010101" pitchFamily="49" charset="-122"/>
              </a:rPr>
              <a:t>办证旅游</a:t>
            </a:r>
            <a:endParaRPr lang="zh-CN" altLang="en-US" sz="5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187</TotalTime>
  <Words>6</Words>
  <Application>Microsoft Office PowerPoint</Application>
  <PresentationFormat>全屏显示(4:3)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楷体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77</cp:revision>
  <dcterms:created xsi:type="dcterms:W3CDTF">2026-04-15T12:48:22Z</dcterms:created>
  <dcterms:modified xsi:type="dcterms:W3CDTF">2026-04-17T10:49:20Z</dcterms:modified>
</cp:coreProperties>
</file>