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4" autoAdjust="0"/>
    <p:restoredTop sz="91878" autoAdjust="0"/>
  </p:normalViewPr>
  <p:slideViewPr>
    <p:cSldViewPr snapToGrid="0">
      <p:cViewPr varScale="1">
        <p:scale>
          <a:sx n="48" d="100"/>
          <a:sy n="48" d="100"/>
        </p:scale>
        <p:origin x="51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图片 3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04132"/>
            <a:ext cx="5704672" cy="7384577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0" y="2912468"/>
            <a:ext cx="71393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Tg:hz668800</a:t>
            </a:r>
            <a:endParaRPr lang="zh-CN" altLang="en-US" sz="68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2058470" y="5123428"/>
            <a:ext cx="3608806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Tg:hz668800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1088528" y="-223159"/>
            <a:ext cx="390019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办证旅游</a:t>
            </a:r>
            <a:endParaRPr lang="zh-CN" altLang="en-US" sz="58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160</TotalTime>
  <Words>6</Words>
  <Application>Microsoft Office PowerPoint</Application>
  <PresentationFormat>全屏显示(4:3)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楷体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61</cp:revision>
  <dcterms:created xsi:type="dcterms:W3CDTF">2026-04-15T12:48:22Z</dcterms:created>
  <dcterms:modified xsi:type="dcterms:W3CDTF">2026-04-17T10:22:23Z</dcterms:modified>
</cp:coreProperties>
</file>