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4" autoAdjust="0"/>
    <p:restoredTop sz="91878" autoAdjust="0"/>
  </p:normalViewPr>
  <p:slideViewPr>
    <p:cSldViewPr snapToGrid="0">
      <p:cViewPr varScale="1">
        <p:scale>
          <a:sx n="48" d="100"/>
          <a:sy n="48" d="100"/>
        </p:scale>
        <p:origin x="51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1383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828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7184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5532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2518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7663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3406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1896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829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4451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1593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1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3974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图片 3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5704672" cy="685800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0" y="3149642"/>
            <a:ext cx="71393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6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Tg:hz668800</a:t>
            </a:r>
            <a:endParaRPr lang="zh-CN" altLang="en-US" sz="6800" b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矩形 6"/>
          <p:cNvSpPr/>
          <p:nvPr/>
        </p:nvSpPr>
        <p:spPr>
          <a:xfrm rot="20616383">
            <a:off x="2058470" y="5123428"/>
            <a:ext cx="3608806" cy="7848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4500" b="1" cap="none" spc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Tg:hz668800</a:t>
            </a:r>
            <a:endParaRPr lang="zh-CN" altLang="en-US" sz="4500" b="1" cap="none" spc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1287311" y="336381"/>
            <a:ext cx="3900195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58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办证旅游</a:t>
            </a:r>
            <a:endParaRPr lang="zh-CN" altLang="en-US" sz="58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20892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</Template>
  <TotalTime>159</TotalTime>
  <Words>6</Words>
  <Application>Microsoft Office PowerPoint</Application>
  <PresentationFormat>全屏显示(4:3)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等线</vt:lpstr>
      <vt:lpstr>等线 Light</vt:lpstr>
      <vt:lpstr>楷体</vt:lpstr>
      <vt:lpstr>Arial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60</cp:revision>
  <dcterms:created xsi:type="dcterms:W3CDTF">2026-04-15T12:48:22Z</dcterms:created>
  <dcterms:modified xsi:type="dcterms:W3CDTF">2026-04-17T10:21:23Z</dcterms:modified>
</cp:coreProperties>
</file>