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2332" y="-130629"/>
            <a:ext cx="8335205" cy="5893579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92212" y="2407298"/>
            <a:ext cx="500680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039145" y="3425223"/>
            <a:ext cx="5286595" cy="10926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6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6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47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11</cp:revision>
  <dcterms:created xsi:type="dcterms:W3CDTF">2026-04-15T12:48:22Z</dcterms:created>
  <dcterms:modified xsi:type="dcterms:W3CDTF">2026-04-17T07:58:38Z</dcterms:modified>
</cp:coreProperties>
</file>