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206689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79518" y="2795010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58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18</cp:revision>
  <dcterms:created xsi:type="dcterms:W3CDTF">2026-04-15T12:48:22Z</dcterms:created>
  <dcterms:modified xsi:type="dcterms:W3CDTF">2026-04-17T08:33:46Z</dcterms:modified>
</cp:coreProperties>
</file>