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446" y="-49760"/>
            <a:ext cx="9143999" cy="69077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309554" y="2853528"/>
            <a:ext cx="675163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095792" y="4172992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0" y="677235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135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43</cp:revision>
  <dcterms:created xsi:type="dcterms:W3CDTF">2026-04-15T12:48:22Z</dcterms:created>
  <dcterms:modified xsi:type="dcterms:W3CDTF">2026-04-17T09:56:52Z</dcterms:modified>
</cp:coreProperties>
</file>