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20323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29838" y="2379900"/>
            <a:ext cx="6751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206822" y="511334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118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31</cp:revision>
  <dcterms:created xsi:type="dcterms:W3CDTF">2026-04-15T12:48:22Z</dcterms:created>
  <dcterms:modified xsi:type="dcterms:W3CDTF">2026-04-17T09:40:38Z</dcterms:modified>
</cp:coreProperties>
</file>