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826" y="0"/>
            <a:ext cx="62043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2026-04-15T13:02:13Z</dcterms:modified>
</cp:coreProperties>
</file>