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993" y="0"/>
            <a:ext cx="52560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42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2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3</cp:revision>
  <dcterms:created xsi:type="dcterms:W3CDTF">2026-04-15T12:48:22Z</dcterms:created>
  <dcterms:modified xsi:type="dcterms:W3CDTF">2026-04-15T12:57:44Z</dcterms:modified>
</cp:coreProperties>
</file>