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1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13835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82848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71840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55532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02518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37663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73406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1896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8296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54451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CN" altLang="en-US" smtClean="0"/>
              <a:t>单击图标添加图片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FBE68-0079-4399-9686-8CD2F078228D}" type="datetimeFigureOut">
              <a:rPr lang="zh-CN" altLang="en-US" smtClean="0"/>
              <a:t>2026/4/15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1593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1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FBE68-0079-4399-9686-8CD2F078228D}" type="datetimeFigureOut">
              <a:rPr lang="zh-CN" altLang="en-US" smtClean="0"/>
              <a:t>2026/4/15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B6DF1-753A-4D54-AC31-C5C4DD1468B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03974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187" y="0"/>
            <a:ext cx="766762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6429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</Template>
  <TotalTime>2</TotalTime>
  <Words>0</Words>
  <Application>Microsoft Office PowerPoint</Application>
  <PresentationFormat>全屏显示(4:3)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等线</vt:lpstr>
      <vt:lpstr>等线 Light</vt:lpstr>
      <vt:lpstr>Arial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Administrator</cp:lastModifiedBy>
  <cp:revision>3</cp:revision>
  <dcterms:created xsi:type="dcterms:W3CDTF">2026-04-15T12:48:22Z</dcterms:created>
  <dcterms:modified xsi:type="dcterms:W3CDTF">2026-04-15T12:57:03Z</dcterms:modified>
</cp:coreProperties>
</file>