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075" y="0"/>
            <a:ext cx="56578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</cp:revision>
  <dcterms:created xsi:type="dcterms:W3CDTF">2026-04-15T12:48:22Z</dcterms:created>
  <dcterms:modified xsi:type="dcterms:W3CDTF">2026-04-15T12:53:45Z</dcterms:modified>
</cp:coreProperties>
</file>