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858" y="46007"/>
            <a:ext cx="5901325" cy="665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</cp:revision>
  <dcterms:created xsi:type="dcterms:W3CDTF">2026-04-15T12:48:22Z</dcterms:created>
  <dcterms:modified xsi:type="dcterms:W3CDTF">2026-04-15T12:51:12Z</dcterms:modified>
</cp:coreProperties>
</file>